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>
        <p:scale>
          <a:sx n="100" d="100"/>
          <a:sy n="100" d="100"/>
        </p:scale>
        <p:origin x="52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598391"/>
              </p:ext>
            </p:extLst>
          </p:nvPr>
        </p:nvGraphicFramePr>
        <p:xfrm>
          <a:off x="353761" y="452762"/>
          <a:ext cx="11484478" cy="62733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034374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945532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157765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528332">
                  <a:extLst>
                    <a:ext uri="{9D8B030D-6E8A-4147-A177-3AD203B41FA5}">
                      <a16:colId xmlns:a16="http://schemas.microsoft.com/office/drawing/2014/main" val="200438663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598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MECÀNICA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384067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3279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5140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(Nom Cognoms,  Nom Cognoms</a:t>
                      </a: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7532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37532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7940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4450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1" y="1111286"/>
            <a:ext cx="825500" cy="12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64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14</cp:revision>
  <dcterms:created xsi:type="dcterms:W3CDTF">2022-11-29T08:11:41Z</dcterms:created>
  <dcterms:modified xsi:type="dcterms:W3CDTF">2022-11-29T12:03:31Z</dcterms:modified>
</cp:coreProperties>
</file>